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스크린샷, 텍스트, 직사각형, 블랙이(가) 표시된 사진&#10;&#10;자동 생성된 설명">
            <a:extLst>
              <a:ext uri="{FF2B5EF4-FFF2-40B4-BE49-F238E27FC236}">
                <a16:creationId xmlns:a16="http://schemas.microsoft.com/office/drawing/2014/main" id="{D5A2BB71-6954-9846-373E-4F993D9345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97" t="36415" r="28641" b="31124"/>
          <a:stretch/>
        </p:blipFill>
        <p:spPr>
          <a:xfrm>
            <a:off x="3308458" y="995524"/>
            <a:ext cx="7197205" cy="5361481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PAK1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276436" y="4549777"/>
            <a:ext cx="21285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336118" y="4549777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6742083" y="4580555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227137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856242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449795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969341" y="2218653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</a:t>
            </a:r>
            <a:r>
              <a:rPr lang="en-US" altLang="ko-KR"/>
              <a:t>of PAK1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451DCEAB-A343-7E78-BDCC-E7E98314D62B}"/>
              </a:ext>
            </a:extLst>
          </p:cNvPr>
          <p:cNvCxnSpPr>
            <a:cxnSpLocks/>
          </p:cNvCxnSpPr>
          <p:nvPr/>
        </p:nvCxnSpPr>
        <p:spPr>
          <a:xfrm>
            <a:off x="6617855" y="4549777"/>
            <a:ext cx="22398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3004BE2-9998-35CC-002C-A359197FF0D5}"/>
              </a:ext>
            </a:extLst>
          </p:cNvPr>
          <p:cNvSpPr txBox="1"/>
          <p:nvPr/>
        </p:nvSpPr>
        <p:spPr>
          <a:xfrm>
            <a:off x="6635518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1C58DC-8B26-A6E5-BB90-720521E7504F}"/>
              </a:ext>
            </a:extLst>
          </p:cNvPr>
          <p:cNvSpPr txBox="1"/>
          <p:nvPr/>
        </p:nvSpPr>
        <p:spPr>
          <a:xfrm>
            <a:off x="7264623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6BDFEA-950E-3F6B-06D8-C5DE6CF33948}"/>
              </a:ext>
            </a:extLst>
          </p:cNvPr>
          <p:cNvSpPr txBox="1"/>
          <p:nvPr/>
        </p:nvSpPr>
        <p:spPr>
          <a:xfrm>
            <a:off x="7858176" y="221865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CF7F0C-3C3E-1AA3-6822-50290ABBF4E2}"/>
              </a:ext>
            </a:extLst>
          </p:cNvPr>
          <p:cNvSpPr txBox="1"/>
          <p:nvPr/>
        </p:nvSpPr>
        <p:spPr>
          <a:xfrm>
            <a:off x="8377722" y="2218653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5</cp:revision>
  <dcterms:created xsi:type="dcterms:W3CDTF">2024-02-08T02:01:38Z</dcterms:created>
  <dcterms:modified xsi:type="dcterms:W3CDTF">2024-02-08T04:48:26Z</dcterms:modified>
</cp:coreProperties>
</file>